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BC56B5F-F86C-4175-9D3A-9D0520F1BC9E}">
          <p14:sldIdLst>
            <p14:sldId id="21474699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A49"/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39" autoAdjust="0"/>
    <p:restoredTop sz="87167" autoAdjust="0"/>
  </p:normalViewPr>
  <p:slideViewPr>
    <p:cSldViewPr snapToGrid="0">
      <p:cViewPr varScale="1">
        <p:scale>
          <a:sx n="75" d="100"/>
          <a:sy n="75" d="100"/>
        </p:scale>
        <p:origin x="60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iena Ekutu" userId="469bdbb8-404c-40e0-b623-fcf7e7d6d324" providerId="ADAL" clId="{5EFEAF62-5782-4F95-BB2C-39E26EF59D92}"/>
    <pc:docChg chg="delSld modSection">
      <pc:chgData name="Kesiena Ekutu" userId="469bdbb8-404c-40e0-b623-fcf7e7d6d324" providerId="ADAL" clId="{5EFEAF62-5782-4F95-BB2C-39E26EF59D92}" dt="2025-07-08T06:43:29.060" v="0" actId="2696"/>
      <pc:docMkLst>
        <pc:docMk/>
      </pc:docMkLst>
      <pc:sldChg chg="del">
        <pc:chgData name="Kesiena Ekutu" userId="469bdbb8-404c-40e0-b623-fcf7e7d6d324" providerId="ADAL" clId="{5EFEAF62-5782-4F95-BB2C-39E26EF59D92}" dt="2025-07-08T06:43:29.060" v="0" actId="2696"/>
        <pc:sldMkLst>
          <pc:docMk/>
          <pc:sldMk cId="2121793513" sldId="21474699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31DED-6041-9A98-1A8F-9EB66473E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DC7BCD41-0FF6-938C-B346-A33C82206A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667" b="16667"/>
          <a:stretch/>
        </p:blipFill>
        <p:spPr/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FEE319B-FD28-416B-EAA9-B63A69E7C8E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7374" r="17374"/>
          <a:stretch/>
        </p:blipFill>
        <p:spPr>
          <a:xfrm>
            <a:off x="6257270" y="4291099"/>
            <a:ext cx="2316872" cy="2320382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4B5F97B3-55D3-B795-F8F2-9929A6721B7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579" b="34086"/>
          <a:stretch>
            <a:fillRect/>
          </a:stretch>
        </p:blipFill>
        <p:spPr>
          <a:xfrm>
            <a:off x="9245638" y="4291099"/>
            <a:ext cx="2353322" cy="233448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DD5335-082F-E379-E4FC-695058381773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F5BDB6-D0D6-C3E3-5137-D1CDE71C4637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F5084A1B-AA82-1AEB-72A4-246BD77AC2B9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67318D-B64D-E0D1-FC0A-98F077FCCEDD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5C6F45-4312-2A28-8FA5-57BAD031352C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2640064-3654-6BD5-F8B6-3CD2DA60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FE36B30C-44AE-1E21-6086-D484A9B524B6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EUDR Compliance Lead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64EDA2D1-DEBE-B10B-B476-4C615B0A0B77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Years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D709EE8E-B0F8-36A0-0BE7-5E1CDE00928F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Opay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0E07A18F-FAC2-9E5A-2461-FED7B58A52D4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Aligns with my career dreams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5FEAF-E91A-3DBA-3BDA-BBDB78C12271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3F30F0-82E5-1418-E879-E93E98E1F2C7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220220-F0C2-ACA9-D3DB-02006DBF4104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4DC1D0-D3BA-6B24-D56E-758452F3028F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6317C24F-B6B5-60CF-8F07-3F6735B8E85D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0738F3D-8BD9-396A-E974-970508DFB9D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B411FC3-C761-B710-0C08-97B55445F237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5320E16C-8957-C719-BEF5-3C8F9B6A8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A43266C6-AE4D-5C48-ED3D-43F482AE06EE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4A4A49"/>
                </a:solidFill>
              </a:rPr>
              <a:t>My lovely wife, my ever-caring Mom and my wonderful kids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41EEFAC-F9C5-862A-5A15-EFC144872437}"/>
              </a:ext>
            </a:extLst>
          </p:cNvPr>
          <p:cNvSpPr txBox="1">
            <a:spLocks/>
          </p:cNvSpPr>
          <p:nvPr/>
        </p:nvSpPr>
        <p:spPr>
          <a:xfrm>
            <a:off x="7841372" y="2131921"/>
            <a:ext cx="380437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Read books, play football or go admire nature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EE0174E0-8718-9DDC-F606-A8C196C873C0}"/>
              </a:ext>
            </a:extLst>
          </p:cNvPr>
          <p:cNvSpPr txBox="1">
            <a:spLocks/>
          </p:cNvSpPr>
          <p:nvPr/>
        </p:nvSpPr>
        <p:spPr>
          <a:xfrm>
            <a:off x="7824407" y="2586105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4A4A49"/>
                </a:solidFill>
              </a:rPr>
              <a:t>When I'm happy I love Rice and chicken, When I'm starving, all foods are my favorite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8708EF0D-7D4B-EEAE-1F6D-EA87FB985F38}"/>
              </a:ext>
            </a:extLst>
          </p:cNvPr>
          <p:cNvSpPr txBox="1">
            <a:spLocks/>
          </p:cNvSpPr>
          <p:nvPr/>
        </p:nvSpPr>
        <p:spPr>
          <a:xfrm>
            <a:off x="7824407" y="323566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Spiritual Healing by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2face Idibia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E31F19-A374-D4EC-C5BD-655DFCB7F3AA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5073B3-40A9-68C5-B9E7-9B6A012CFFBF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012F36-8806-BFFE-6900-43E16369456F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231EB1-5823-C992-1F58-26A5B702BD08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D78A4A-1E36-2D41-D76D-F5667938D88C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44F79882-B579-9DCF-CFBD-F7498C2012D5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969940A2-7E5A-6530-B018-07242AEF6AF9}"/>
              </a:ext>
            </a:extLst>
          </p:cNvPr>
          <p:cNvSpPr txBox="1">
            <a:spLocks/>
          </p:cNvSpPr>
          <p:nvPr/>
        </p:nvSpPr>
        <p:spPr>
          <a:xfrm>
            <a:off x="385517" y="3356478"/>
            <a:ext cx="2353322" cy="8002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Chuks Mbata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00" dirty="0">
                <a:solidFill>
                  <a:srgbClr val="FFFFFF"/>
                </a:solidFill>
              </a:rPr>
              <a:t>Just call me Chuks. Not Chucks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73B4E97B-38E8-3389-C41F-F6CC93D05C50}"/>
              </a:ext>
            </a:extLst>
          </p:cNvPr>
          <p:cNvSpPr txBox="1">
            <a:spLocks/>
          </p:cNvSpPr>
          <p:nvPr/>
        </p:nvSpPr>
        <p:spPr>
          <a:xfrm>
            <a:off x="566529" y="4741397"/>
            <a:ext cx="204746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900" dirty="0">
                <a:solidFill>
                  <a:srgbClr val="FFFFFF"/>
                </a:solidFill>
              </a:rPr>
              <a:t>First thing I do every morning is to smile so brightly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7D1FE49E-CDEE-70E2-D63C-529F3D3485E4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184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11358</TotalTime>
  <Words>161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87</cp:revision>
  <dcterms:created xsi:type="dcterms:W3CDTF">2022-11-27T12:58:00Z</dcterms:created>
  <dcterms:modified xsi:type="dcterms:W3CDTF">2025-07-08T06:43:31Z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